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sldIdLst>
    <p:sldId id="258" r:id="rId2"/>
    <p:sldId id="257" r:id="rId3"/>
    <p:sldId id="275" r:id="rId4"/>
    <p:sldId id="274" r:id="rId5"/>
    <p:sldId id="273" r:id="rId6"/>
    <p:sldId id="272" r:id="rId7"/>
    <p:sldId id="271" r:id="rId8"/>
    <p:sldId id="270" r:id="rId9"/>
    <p:sldId id="269" r:id="rId10"/>
    <p:sldId id="268" r:id="rId11"/>
    <p:sldId id="266" r:id="rId12"/>
    <p:sldId id="265" r:id="rId13"/>
    <p:sldId id="264" r:id="rId14"/>
    <p:sldId id="263" r:id="rId15"/>
    <p:sldId id="277" r:id="rId16"/>
    <p:sldId id="276" r:id="rId17"/>
    <p:sldId id="278" r:id="rId18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BF3F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787" autoAdjust="0"/>
    <p:restoredTop sz="94660"/>
  </p:normalViewPr>
  <p:slideViewPr>
    <p:cSldViewPr>
      <p:cViewPr varScale="1">
        <p:scale>
          <a:sx n="64" d="100"/>
          <a:sy n="64" d="100"/>
        </p:scale>
        <p:origin x="-151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C01B390-21E8-4CD1-A9DD-C80CF95ECD5D}" type="datetimeFigureOut">
              <a:rPr lang="pl-PL" smtClean="0"/>
              <a:pPr/>
              <a:t>2014-04-28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AA84252-DE76-4D66-B379-E541B722224B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pl-PL" smtClean="0"/>
              <a:t>Opracowała: Elżbieta Jarębska</a:t>
            </a:r>
            <a:endParaRPr lang="pl-P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60427-3DB4-4341-909A-DF6FEDB312E4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9B1E10-8076-478D-ADA4-B73735BC450F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9AE47-AE50-410C-8353-3065B67DB459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D6874-A1FF-431E-8868-A30C9D634C98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00BDEE-DE24-4229-BEED-CC6E564BE632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E1746-2B25-4EE8-89CD-066AB97C6E7F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32CF9-B5C1-4442-9A40-6BEB1C550F4E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741B2-F3B8-412C-B469-12B9A1A365C5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BB644B-52D0-4E1B-A3D2-A5939A7A3DB3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0B05D-9623-4E68-ACC1-5DF4C05FBEB7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9F17C9-58AA-4599-B512-F3382324E1EA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20000"/>
                <a:lumOff val="80000"/>
              </a:schemeClr>
            </a:gs>
            <a:gs pos="50000">
              <a:srgbClr val="FBF3F3"/>
            </a:gs>
            <a:gs pos="100000">
              <a:schemeClr val="accent2">
                <a:lumMod val="20000"/>
                <a:lumOff val="8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C8C6B-711E-4291-90ED-C842B3B29C5A}" type="datetime1">
              <a:rPr lang="pl-PL" smtClean="0"/>
              <a:pPr/>
              <a:t>2014-04-28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500932-9B1A-4BF1-AE33-B2EC35BDC7D1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Relationship Id="rId6" Type="http://schemas.openxmlformats.org/officeDocument/2006/relationships/slide" Target="slide16.xml"/><Relationship Id="rId5" Type="http://schemas.openxmlformats.org/officeDocument/2006/relationships/slide" Target="slide12.xml"/><Relationship Id="rId4" Type="http://schemas.openxmlformats.org/officeDocument/2006/relationships/slide" Target="slide1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Relationship Id="rId4" Type="http://schemas.openxmlformats.org/officeDocument/2006/relationships/slide" Target="slide1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Relationship Id="rId4" Type="http://schemas.openxmlformats.org/officeDocument/2006/relationships/slide" Target="slide1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Relationship Id="rId5" Type="http://schemas.openxmlformats.org/officeDocument/2006/relationships/slide" Target="slide16.xml"/><Relationship Id="rId4" Type="http://schemas.openxmlformats.org/officeDocument/2006/relationships/slide" Target="slide14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Relationship Id="rId4" Type="http://schemas.openxmlformats.org/officeDocument/2006/relationships/slide" Target="slide15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Relationship Id="rId4" Type="http://schemas.openxmlformats.org/officeDocument/2006/relationships/slide" Target="slide16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Relationship Id="rId5" Type="http://schemas.openxmlformats.org/officeDocument/2006/relationships/slide" Target="slide17.xml"/><Relationship Id="rId4" Type="http://schemas.openxmlformats.org/officeDocument/2006/relationships/slide" Target="slide16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slide" Target="slide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5" Type="http://schemas.openxmlformats.org/officeDocument/2006/relationships/slide" Target="slide16.xml"/><Relationship Id="rId4" Type="http://schemas.openxmlformats.org/officeDocument/2006/relationships/slide" Target="slide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4" Type="http://schemas.openxmlformats.org/officeDocument/2006/relationships/slide" Target="slide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Relationship Id="rId5" Type="http://schemas.openxmlformats.org/officeDocument/2006/relationships/slide" Target="slide16.xml"/><Relationship Id="rId4" Type="http://schemas.openxmlformats.org/officeDocument/2006/relationships/slide" Target="slide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Relationship Id="rId4" Type="http://schemas.openxmlformats.org/officeDocument/2006/relationships/slide" Target="slide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Relationship Id="rId4" Type="http://schemas.openxmlformats.org/officeDocument/2006/relationships/slide" Target="slide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Relationship Id="rId4" Type="http://schemas.openxmlformats.org/officeDocument/2006/relationships/slide" Target="slide9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Relationship Id="rId5" Type="http://schemas.openxmlformats.org/officeDocument/2006/relationships/slide" Target="slide16.xml"/><Relationship Id="rId4" Type="http://schemas.openxmlformats.org/officeDocument/2006/relationships/slide" Target="slide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0" y="1857364"/>
            <a:ext cx="9144000" cy="1200329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7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7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zycisk akcji: Do przodu lub Następny 5">
            <a:hlinkClick r:id="rId2" action="ppaction://hlinksldjump" highlightClick="1"/>
          </p:cNvPr>
          <p:cNvSpPr/>
          <p:nvPr/>
        </p:nvSpPr>
        <p:spPr>
          <a:xfrm>
            <a:off x="7715272" y="5929330"/>
            <a:ext cx="785818" cy="642942"/>
          </a:xfrm>
          <a:prstGeom prst="actionButtonForwardNex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4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hlinkClick r:id="rId5" action="ppaction://hlinksldjump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6" action="ppaction://hlinksldjump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a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0" name="Symbol zastępczy stopki 13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5" grpId="0" animBg="1"/>
      <p:bldP spid="87" grpId="0" animBg="1"/>
      <p:bldP spid="90" grpId="0"/>
      <p:bldP spid="93" grpId="0" animBg="1"/>
      <p:bldP spid="94" grpId="0" animBg="1"/>
      <p:bldP spid="95" grpId="0" animBg="1"/>
      <p:bldP spid="96" grpId="0" animBg="1"/>
      <p:bldP spid="38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m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4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hlinkClick r:id="rId4" action="ppaction://hlinksldjump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a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j</a:t>
            </a: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0" name="Symbol zastępczy stopki 13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 animBg="1"/>
      <p:bldP spid="26" grpId="0" animBg="1"/>
      <p:bldP spid="41" grpId="0" animBg="1"/>
      <p:bldP spid="42" grpId="0" animBg="1"/>
      <p:bldP spid="76" grpId="0" animBg="1"/>
      <p:bldP spid="78" grpId="0" animBg="1"/>
      <p:bldP spid="79" grpId="0" animBg="1"/>
      <p:bldP spid="99" grpId="0" animBg="1"/>
      <p:bldP spid="100" grpId="0" animBg="1"/>
      <p:bldP spid="104" grpId="0"/>
      <p:bldP spid="106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m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3" name="Prostokąt 102"/>
          <p:cNvSpPr/>
          <p:nvPr/>
        </p:nvSpPr>
        <p:spPr>
          <a:xfrm>
            <a:off x="2357422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a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j</a:t>
            </a: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a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0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0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7" grpId="0" animBg="1"/>
      <p:bldP spid="98" grpId="0" animBg="1"/>
      <p:bldP spid="101" grpId="0" animBg="1"/>
      <p:bldP spid="102" grpId="0" animBg="1"/>
      <p:bldP spid="103" grpId="0" animBg="1"/>
      <p:bldP spid="105" grpId="0"/>
      <p:bldP spid="107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ę</a:t>
            </a: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h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m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3" name="Prostokąt 102"/>
          <p:cNvSpPr/>
          <p:nvPr/>
        </p:nvSpPr>
        <p:spPr>
          <a:xfrm>
            <a:off x="2357422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5" action="ppaction://hlinksldjump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a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j</a:t>
            </a: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a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p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1" grpId="0" animBg="1"/>
      <p:bldP spid="27" grpId="0" animBg="1"/>
      <p:bldP spid="29" grpId="0" animBg="1"/>
      <p:bldP spid="40" grpId="0" animBg="1"/>
      <p:bldP spid="63" grpId="0" animBg="1"/>
      <p:bldP spid="81" grpId="0" animBg="1"/>
      <p:bldP spid="112" grpId="0"/>
      <p:bldP spid="116" grpId="0" animBg="1"/>
      <p:bldP spid="117" grpId="0" animBg="1"/>
      <p:bldP spid="108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ę</a:t>
            </a: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h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m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3" name="Prostokąt 102"/>
          <p:cNvSpPr/>
          <p:nvPr/>
        </p:nvSpPr>
        <p:spPr>
          <a:xfrm>
            <a:off x="2357422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f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a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j</a:t>
            </a: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a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p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ł</a:t>
            </a: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4" grpId="0"/>
      <p:bldP spid="118" grpId="0" animBg="1"/>
      <p:bldP spid="119" grpId="0" animBg="1"/>
      <p:bldP spid="120" grpId="0" animBg="1"/>
      <p:bldP spid="121" grpId="0" animBg="1"/>
      <p:bldP spid="122" grpId="0" animBg="1"/>
      <p:bldP spid="123" grpId="0" animBg="1"/>
      <p:bldP spid="124" grpId="0" animBg="1"/>
      <p:bldP spid="125" grpId="0" animBg="1"/>
      <p:bldP spid="126" grpId="0" animBg="1"/>
      <p:bldP spid="127" grpId="0" animBg="1"/>
      <p:bldP spid="128" grpId="0" animBg="1"/>
      <p:bldP spid="111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ę</a:t>
            </a: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h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m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3" name="Prostokąt 102"/>
          <p:cNvSpPr/>
          <p:nvPr/>
        </p:nvSpPr>
        <p:spPr>
          <a:xfrm>
            <a:off x="2357422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f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a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j</a:t>
            </a: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a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p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u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ł</a:t>
            </a: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9" grpId="0" animBg="1"/>
      <p:bldP spid="132" grpId="0" animBg="1"/>
      <p:bldP spid="133" grpId="0" animBg="1"/>
      <p:bldP spid="134" grpId="0" animBg="1"/>
      <p:bldP spid="135" grpId="0"/>
      <p:bldP spid="110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ę</a:t>
            </a: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h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m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3" name="Prostokąt 102"/>
          <p:cNvSpPr/>
          <p:nvPr/>
        </p:nvSpPr>
        <p:spPr>
          <a:xfrm>
            <a:off x="2357422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f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h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44" name="pole tekstowe 143"/>
          <p:cNvSpPr txBox="1"/>
          <p:nvPr/>
        </p:nvSpPr>
        <p:spPr>
          <a:xfrm>
            <a:off x="428596" y="5929330"/>
            <a:ext cx="928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b="1" dirty="0" smtClean="0">
                <a:hlinkClick r:id="rId5" action="ppaction://hlinksldjump"/>
              </a:rPr>
              <a:t>Hasło:</a:t>
            </a:r>
            <a:endParaRPr lang="pl-PL" b="1" dirty="0"/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a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j</a:t>
            </a: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a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p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u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ł</a:t>
            </a: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5" name="Symbol zastępczy stopki 14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0" grpId="0" animBg="1"/>
      <p:bldP spid="131" grpId="0" animBg="1"/>
      <p:bldP spid="137" grpId="0" animBg="1"/>
      <p:bldP spid="138" grpId="0" animBg="1"/>
      <p:bldP spid="139" grpId="0" animBg="1"/>
      <p:bldP spid="141" grpId="0" animBg="1"/>
      <p:bldP spid="142" grpId="0" animBg="1"/>
      <p:bldP spid="143" grpId="0"/>
      <p:bldP spid="109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ę</a:t>
            </a: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h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m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3" name="Prostokąt 102"/>
          <p:cNvSpPr/>
          <p:nvPr/>
        </p:nvSpPr>
        <p:spPr>
          <a:xfrm>
            <a:off x="2357422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f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h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c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45" name="pole tekstowe 144"/>
          <p:cNvSpPr txBox="1"/>
          <p:nvPr/>
        </p:nvSpPr>
        <p:spPr>
          <a:xfrm>
            <a:off x="428596" y="5929330"/>
            <a:ext cx="928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b="1" dirty="0" smtClean="0"/>
              <a:t>Hasło:</a:t>
            </a:r>
            <a:endParaRPr lang="pl-PL" b="1" dirty="0"/>
          </a:p>
        </p:txBody>
      </p:sp>
      <p:sp>
        <p:nvSpPr>
          <p:cNvPr id="146" name="pole tekstowe 145"/>
          <p:cNvSpPr txBox="1"/>
          <p:nvPr/>
        </p:nvSpPr>
        <p:spPr>
          <a:xfrm>
            <a:off x="1428728" y="5786454"/>
            <a:ext cx="37862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3200" b="1" dirty="0" smtClean="0">
                <a:solidFill>
                  <a:srgbClr val="C00000"/>
                </a:solidFill>
              </a:rPr>
              <a:t>wentylacja płuc</a:t>
            </a:r>
            <a:endParaRPr lang="pl-PL" sz="3200" b="1" dirty="0">
              <a:solidFill>
                <a:srgbClr val="C00000"/>
              </a:solidFill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a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j</a:t>
            </a: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a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p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u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ł</a:t>
            </a: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c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  <p:sp>
        <p:nvSpPr>
          <p:cNvPr id="147" name="Przycisk akcji: niestandardowy 146">
            <a:hlinkClick r:id="" action="ppaction://hlinkshowjump?jump=endshow" highlightClick="1"/>
          </p:cNvPr>
          <p:cNvSpPr/>
          <p:nvPr/>
        </p:nvSpPr>
        <p:spPr>
          <a:xfrm>
            <a:off x="7286644" y="6143644"/>
            <a:ext cx="1285884" cy="428628"/>
          </a:xfrm>
          <a:prstGeom prst="actionButtonBlank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 smtClean="0"/>
              <a:t>Zakończ</a:t>
            </a:r>
            <a:endParaRPr lang="pl-PL" dirty="0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08304" y="6093296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4" name="Prostokąt 143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45" name="Prostokąt 144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6" name="Prostokąt 145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7" name="Prostokąt 146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8" name="Prostokąt 147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9" name="Prostokąt 148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0" name="Prostokąt 149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1" name="Prostokąt 150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2" name="Prostokąt 151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3" name="Prostokąt 152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54" name="Prostokąt 153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5" name="Prostokąt 154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6" name="Prostokąt 155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7" name="Prostokąt 156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8" name="Prostokąt 157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9" name="Prostokąt 158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60" name="Prostokąt 159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61" name="Prostokąt 160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62" name="Prostokąt 161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63" name="Prostokąt 162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64" name="Prostokąt 163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65" name="Prostokąt 164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66" name="Prostokąt 165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67" name="Prostokąt 166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68" name="Prostokąt 167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69" name="Prostokąt 16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0" name="Prostokąt 16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1" name="Prostokąt 17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2" name="Prostokąt 17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3" name="Prostokąt 17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4" name="Prostokąt 17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5" name="Prostokąt 17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6" name="Prostokąt 17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7" name="Prostokąt 17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8" name="Prostokąt 17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79" name="Prostokąt 17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80" name="Prostokąt 17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81" name="Prostokąt 18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82" name="Prostokąt 18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83" name="Prostokąt 18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84" name="Prostokąt 18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85" name="Prostokąt 18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86" name="Prostokąt 18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87" name="Prostokąt 18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88" name="Prostokąt 18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89" name="Prostokąt 18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0" name="Prostokąt 18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1" name="Prostokąt 19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2" name="Prostokąt 19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3" name="Prostokąt 19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4" name="Prostokąt 19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5" name="Prostokąt 19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6" name="Prostokąt 19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7" name="Prostokąt 19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98" name="Prostokąt 19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9" name="Prostokąt 19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0" name="Prostokąt 19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1" name="Prostokąt 20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2" name="Prostokąt 20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3" name="Prostokąt 20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4" name="Prostokąt 20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05" name="Prostokąt 204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06" name="Prostokąt 205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07" name="Prostokąt 206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08" name="Prostokąt 207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9" name="Prostokąt 208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0" name="Prostokąt 209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1" name="Prostokąt 210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2" name="Prostokąt 211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3" name="Prostokąt 212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4" name="Prostokąt 213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5" name="Prostokąt 214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6" name="Prostokąt 215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7" name="Prostokąt 216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8" name="Prostokąt 217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9" name="Prostokąt 218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20" name="Prostokąt 219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21" name="Prostokąt 220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22" name="Prostokąt 221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23" name="Prostokąt 222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24" name="Prostokąt 22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25" name="Prostokąt 224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6" name="Prostokąt 225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7" name="Prostokąt 226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8" name="Prostokąt 227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9" name="Prostokąt 228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0" name="Prostokąt 229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1" name="Prostokąt 230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2" name="Prostokąt 231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3" name="Prostokąt 232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4" name="Prostokąt 233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5" name="Prostokąt 234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36" name="Prostokąt 235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37" name="Prostokąt 236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38" name="Prostokąt 237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39" name="Prostokąt 238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42" name="Prostokąt 24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43" name="Prostokąt 242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44" name="Prostokąt 243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5" name="Prostokąt 244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6" name="Prostokąt 245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7" name="Prostokąt 246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8" name="Prostokąt 247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9" name="Prostokąt 248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0" name="Prostokąt 249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1" name="Prostokąt 250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2" name="Prostokąt 251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3" name="Prostokąt 252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4" name="Prostokąt 253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5" name="Prostokąt 254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6" name="Prostokąt 255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7" name="Prostokąt 256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8" name="Prostokąt 257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9" name="Prostokąt 258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0" name="Prostokąt 259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1" name="Prostokąt 260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2" name="Prostokąt 261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3" name="Prostokąt 262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64" name="Prostokąt 263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5" name="Prostokąt 264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6" name="Prostokąt 265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7" name="Prostokąt 266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8" name="Prostokąt 267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9" name="Prostokąt 268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270" name="Prostokąt 269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71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  <a:hlinkClick r:id="rId4" action="ppaction://hlinksldjump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241" name="Prostokąt 24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240" name="Prostokąt 23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32" name="Symbol zastępczy stopki 13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5" action="ppaction://hlinksldjump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16" grpId="0" animBg="1"/>
      <p:bldP spid="18" grpId="0" animBg="1"/>
      <p:bldP spid="19" grpId="0" animBg="1"/>
      <p:bldP spid="1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143512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  <p:bldP spid="14" grpId="0" animBg="1"/>
      <p:bldP spid="15" grpId="0"/>
      <p:bldP spid="23" grpId="0" animBg="1"/>
      <p:bldP spid="24" grpId="0" animBg="1"/>
      <p:bldP spid="31" grpId="0" animBg="1"/>
      <p:bldP spid="51" grpId="0" animBg="1"/>
      <p:bldP spid="52" grpId="0" animBg="1"/>
      <p:bldP spid="53" grpId="0" animBg="1"/>
      <p:bldP spid="32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5" action="ppaction://hlinksldjump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 animBg="1"/>
      <p:bldP spid="44" grpId="0" animBg="1"/>
      <p:bldP spid="45" grpId="0" animBg="1"/>
      <p:bldP spid="46" grpId="0" animBg="1"/>
      <p:bldP spid="47" grpId="0" animBg="1"/>
      <p:bldP spid="48" grpId="0" animBg="1"/>
      <p:bldP spid="49" grpId="0" animBg="1"/>
      <p:bldP spid="50" grpId="0" animBg="1"/>
      <p:bldP spid="54" grpId="0"/>
      <p:bldP spid="33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" grpId="0" animBg="1"/>
      <p:bldP spid="62" grpId="0" animBg="1"/>
      <p:bldP spid="65" grpId="0" animBg="1"/>
      <p:bldP spid="66" grpId="0" animBg="1"/>
      <p:bldP spid="67" grpId="0"/>
      <p:bldP spid="34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" grpId="0" animBg="1"/>
      <p:bldP spid="55" grpId="0" animBg="1"/>
      <p:bldP spid="56" grpId="0" animBg="1"/>
      <p:bldP spid="57" grpId="0" animBg="1"/>
      <p:bldP spid="58" grpId="0" animBg="1"/>
      <p:bldP spid="59" grpId="0" animBg="1"/>
      <p:bldP spid="60" grpId="0" animBg="1"/>
      <p:bldP spid="74" grpId="0"/>
      <p:bldP spid="3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20" grpId="0" animBg="1"/>
      <p:bldP spid="25" grpId="0" animBg="1"/>
      <p:bldP spid="39" grpId="0" animBg="1"/>
      <p:bldP spid="64" grpId="0" animBg="1"/>
      <p:bldP spid="68" grpId="0" animBg="1"/>
      <p:bldP spid="69" grpId="0" animBg="1"/>
      <p:bldP spid="70" grpId="0" animBg="1"/>
      <p:bldP spid="71" grpId="0" animBg="1"/>
      <p:bldP spid="72" grpId="0" animBg="1"/>
      <p:bldP spid="73" grpId="0" animBg="1"/>
      <p:bldP spid="84" grpId="0" animBg="1"/>
      <p:bldP spid="88" grpId="0"/>
      <p:bldP spid="36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0" y="71414"/>
            <a:ext cx="9144000" cy="584775"/>
          </a:xfrm>
          <a:prstGeom prst="rect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txBody>
          <a:bodyPr wrap="square">
            <a:spAutoFit/>
          </a:bodyPr>
          <a:lstStyle/>
          <a:p>
            <a:pPr algn="ctr"/>
            <a:r>
              <a:rPr lang="pl-PL" sz="3200" b="1" dirty="0" smtClean="0">
                <a:solidFill>
                  <a:srgbClr val="860000"/>
                </a:solidFill>
                <a:latin typeface="Cambria" pitchFamily="18" charset="0"/>
              </a:rPr>
              <a:t>Rozwiąż krzyżówkę</a:t>
            </a:r>
            <a:endParaRPr lang="pl-PL" sz="3200" b="1" dirty="0">
              <a:solidFill>
                <a:srgbClr val="860000"/>
              </a:solidFill>
              <a:latin typeface="Cambria" pitchFamily="18" charset="0"/>
            </a:endParaRPr>
          </a:p>
        </p:txBody>
      </p:sp>
      <p:sp>
        <p:nvSpPr>
          <p:cNvPr id="6" name="Prostokąt 5"/>
          <p:cNvSpPr/>
          <p:nvPr/>
        </p:nvSpPr>
        <p:spPr>
          <a:xfrm>
            <a:off x="1500166" y="150017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150016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" name="Prostokąt 7"/>
          <p:cNvSpPr/>
          <p:nvPr/>
        </p:nvSpPr>
        <p:spPr>
          <a:xfrm>
            <a:off x="292892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78618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35768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350043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235742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" name="Prostokąt 12"/>
          <p:cNvSpPr/>
          <p:nvPr/>
        </p:nvSpPr>
        <p:spPr>
          <a:xfrm>
            <a:off x="207167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150016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z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5" name="Prostokąt 14"/>
          <p:cNvSpPr/>
          <p:nvPr/>
        </p:nvSpPr>
        <p:spPr>
          <a:xfrm>
            <a:off x="71406" y="178592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2071670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2357422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2643174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0" name="Prostokąt 19"/>
          <p:cNvSpPr/>
          <p:nvPr/>
        </p:nvSpPr>
        <p:spPr>
          <a:xfrm>
            <a:off x="321467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1" name="Prostokąt 20"/>
          <p:cNvSpPr/>
          <p:nvPr/>
        </p:nvSpPr>
        <p:spPr>
          <a:xfrm>
            <a:off x="407193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35715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42910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s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4" name="Prostokąt 23"/>
          <p:cNvSpPr/>
          <p:nvPr/>
        </p:nvSpPr>
        <p:spPr>
          <a:xfrm>
            <a:off x="35715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407193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l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378618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2071670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264317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264317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235742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378618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321467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292892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407193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378618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5" name="Prostokąt 44"/>
          <p:cNvSpPr/>
          <p:nvPr/>
        </p:nvSpPr>
        <p:spPr>
          <a:xfrm>
            <a:off x="350043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321467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ś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2928926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2643174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2357422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g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2071670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1214414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err="1" smtClean="0">
                <a:solidFill>
                  <a:schemeClr val="tx1"/>
                </a:solidFill>
              </a:rPr>
              <a:t>r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928662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2928926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500166" y="207167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235742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207167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n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7" name="Prostokąt 56"/>
          <p:cNvSpPr/>
          <p:nvPr/>
        </p:nvSpPr>
        <p:spPr>
          <a:xfrm>
            <a:off x="642910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8" name="Prostokąt 57"/>
          <p:cNvSpPr/>
          <p:nvPr/>
        </p:nvSpPr>
        <p:spPr>
          <a:xfrm>
            <a:off x="928662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1214414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0" name="Prostokąt 59"/>
          <p:cNvSpPr/>
          <p:nvPr/>
        </p:nvSpPr>
        <p:spPr>
          <a:xfrm>
            <a:off x="1500166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1" name="Prostokąt 60"/>
          <p:cNvSpPr/>
          <p:nvPr/>
        </p:nvSpPr>
        <p:spPr>
          <a:xfrm>
            <a:off x="2071670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y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2" name="Prostokąt 61"/>
          <p:cNvSpPr/>
          <p:nvPr/>
        </p:nvSpPr>
        <p:spPr>
          <a:xfrm>
            <a:off x="928662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p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321467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350043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ę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1214414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ł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500166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642910" y="235743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292892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9" name="Prostokąt 68"/>
          <p:cNvSpPr/>
          <p:nvPr/>
        </p:nvSpPr>
        <p:spPr>
          <a:xfrm>
            <a:off x="64291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d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928662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w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1" name="Prostokąt 70"/>
          <p:cNvSpPr/>
          <p:nvPr/>
        </p:nvSpPr>
        <p:spPr>
          <a:xfrm>
            <a:off x="121441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u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1500166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2643174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71406" y="2643182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5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207167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6" name="Prostokąt 75"/>
          <p:cNvSpPr/>
          <p:nvPr/>
        </p:nvSpPr>
        <p:spPr>
          <a:xfrm>
            <a:off x="350043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7" name="Prostokąt 76"/>
          <p:cNvSpPr/>
          <p:nvPr/>
        </p:nvSpPr>
        <p:spPr>
          <a:xfrm>
            <a:off x="2928926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i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8" name="Prostokąt 77"/>
          <p:cNvSpPr/>
          <p:nvPr/>
        </p:nvSpPr>
        <p:spPr>
          <a:xfrm>
            <a:off x="2643174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4357686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0" name="Prostokąt 79"/>
          <p:cNvSpPr/>
          <p:nvPr/>
        </p:nvSpPr>
        <p:spPr>
          <a:xfrm>
            <a:off x="2643174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k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2357422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2357422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o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2071670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t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2071670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chemeClr val="tx1"/>
                </a:solidFill>
              </a:rPr>
              <a:t>e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7" name="Prostokąt 86"/>
          <p:cNvSpPr/>
          <p:nvPr/>
        </p:nvSpPr>
        <p:spPr>
          <a:xfrm>
            <a:off x="235742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357158" y="2928934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6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89" name="Prostokąt 88"/>
          <p:cNvSpPr/>
          <p:nvPr/>
        </p:nvSpPr>
        <p:spPr>
          <a:xfrm>
            <a:off x="1214414" y="3214686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7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357158" y="3500438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8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93" name="Prostokąt 92"/>
          <p:cNvSpPr/>
          <p:nvPr/>
        </p:nvSpPr>
        <p:spPr>
          <a:xfrm>
            <a:off x="1500166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4" name="Prostokąt 93"/>
          <p:cNvSpPr/>
          <p:nvPr/>
        </p:nvSpPr>
        <p:spPr>
          <a:xfrm>
            <a:off x="928662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642910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6" name="Prostokąt 95"/>
          <p:cNvSpPr/>
          <p:nvPr/>
        </p:nvSpPr>
        <p:spPr>
          <a:xfrm>
            <a:off x="1214414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2071670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8" name="Prostokąt 97"/>
          <p:cNvSpPr/>
          <p:nvPr/>
        </p:nvSpPr>
        <p:spPr>
          <a:xfrm>
            <a:off x="150016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99" name="Prostokąt 98"/>
          <p:cNvSpPr/>
          <p:nvPr/>
        </p:nvSpPr>
        <p:spPr>
          <a:xfrm>
            <a:off x="2357422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0" name="Prostokąt 99"/>
          <p:cNvSpPr/>
          <p:nvPr/>
        </p:nvSpPr>
        <p:spPr>
          <a:xfrm>
            <a:off x="2071670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1" name="Prostokąt 100"/>
          <p:cNvSpPr/>
          <p:nvPr/>
        </p:nvSpPr>
        <p:spPr>
          <a:xfrm>
            <a:off x="2928926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2" name="Prostokąt 101"/>
          <p:cNvSpPr/>
          <p:nvPr/>
        </p:nvSpPr>
        <p:spPr>
          <a:xfrm>
            <a:off x="2643174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04" name="Prostokąt 103"/>
          <p:cNvSpPr/>
          <p:nvPr/>
        </p:nvSpPr>
        <p:spPr>
          <a:xfrm>
            <a:off x="1500166" y="3786190"/>
            <a:ext cx="285752" cy="2857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9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05" name="Prostokąt 104"/>
          <p:cNvSpPr/>
          <p:nvPr/>
        </p:nvSpPr>
        <p:spPr>
          <a:xfrm>
            <a:off x="1000100" y="400050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10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2" name="Prostokąt 111"/>
          <p:cNvSpPr/>
          <p:nvPr/>
        </p:nvSpPr>
        <p:spPr>
          <a:xfrm>
            <a:off x="1285852" y="4357694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11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4" name="Prostokąt 113"/>
          <p:cNvSpPr/>
          <p:nvPr/>
        </p:nvSpPr>
        <p:spPr>
          <a:xfrm>
            <a:off x="785786" y="4572008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12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16" name="Prostokąt 115"/>
          <p:cNvSpPr/>
          <p:nvPr/>
        </p:nvSpPr>
        <p:spPr>
          <a:xfrm>
            <a:off x="4071934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7" name="Prostokąt 116"/>
          <p:cNvSpPr/>
          <p:nvPr/>
        </p:nvSpPr>
        <p:spPr>
          <a:xfrm>
            <a:off x="4357686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8" name="Prostokąt 117"/>
          <p:cNvSpPr/>
          <p:nvPr/>
        </p:nvSpPr>
        <p:spPr>
          <a:xfrm>
            <a:off x="150016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19" name="Prostokąt 118"/>
          <p:cNvSpPr/>
          <p:nvPr/>
        </p:nvSpPr>
        <p:spPr>
          <a:xfrm>
            <a:off x="121441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0" name="Prostokąt 119"/>
          <p:cNvSpPr/>
          <p:nvPr/>
        </p:nvSpPr>
        <p:spPr>
          <a:xfrm>
            <a:off x="207167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1" name="Prostokąt 120"/>
          <p:cNvSpPr/>
          <p:nvPr/>
        </p:nvSpPr>
        <p:spPr>
          <a:xfrm>
            <a:off x="235742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2" name="Prostokąt 121"/>
          <p:cNvSpPr/>
          <p:nvPr/>
        </p:nvSpPr>
        <p:spPr>
          <a:xfrm>
            <a:off x="264317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3" name="Prostokąt 122"/>
          <p:cNvSpPr/>
          <p:nvPr/>
        </p:nvSpPr>
        <p:spPr>
          <a:xfrm>
            <a:off x="292892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4" name="Prostokąt 123"/>
          <p:cNvSpPr/>
          <p:nvPr/>
        </p:nvSpPr>
        <p:spPr>
          <a:xfrm>
            <a:off x="321467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5" name="Prostokąt 124"/>
          <p:cNvSpPr/>
          <p:nvPr/>
        </p:nvSpPr>
        <p:spPr>
          <a:xfrm>
            <a:off x="3500430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6" name="Prostokąt 125"/>
          <p:cNvSpPr/>
          <p:nvPr/>
        </p:nvSpPr>
        <p:spPr>
          <a:xfrm>
            <a:off x="3786182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7" name="Prostokąt 126"/>
          <p:cNvSpPr/>
          <p:nvPr/>
        </p:nvSpPr>
        <p:spPr>
          <a:xfrm>
            <a:off x="4071934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8" name="Prostokąt 127"/>
          <p:cNvSpPr/>
          <p:nvPr/>
        </p:nvSpPr>
        <p:spPr>
          <a:xfrm>
            <a:off x="4357686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29" name="Prostokąt 128"/>
          <p:cNvSpPr/>
          <p:nvPr/>
        </p:nvSpPr>
        <p:spPr>
          <a:xfrm>
            <a:off x="1500166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0" name="Prostokąt 129"/>
          <p:cNvSpPr/>
          <p:nvPr/>
        </p:nvSpPr>
        <p:spPr>
          <a:xfrm>
            <a:off x="207167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1" name="Prostokąt 130"/>
          <p:cNvSpPr/>
          <p:nvPr/>
        </p:nvSpPr>
        <p:spPr>
          <a:xfrm>
            <a:off x="150016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2" name="Prostokąt 131"/>
          <p:cNvSpPr/>
          <p:nvPr/>
        </p:nvSpPr>
        <p:spPr>
          <a:xfrm>
            <a:off x="2357422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3" name="Prostokąt 132"/>
          <p:cNvSpPr/>
          <p:nvPr/>
        </p:nvSpPr>
        <p:spPr>
          <a:xfrm>
            <a:off x="2071670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4" name="Prostokąt 133"/>
          <p:cNvSpPr/>
          <p:nvPr/>
        </p:nvSpPr>
        <p:spPr>
          <a:xfrm>
            <a:off x="1214414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5" name="Prostokąt 134"/>
          <p:cNvSpPr/>
          <p:nvPr/>
        </p:nvSpPr>
        <p:spPr>
          <a:xfrm>
            <a:off x="785786" y="485776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13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7" name="Prostokąt 136"/>
          <p:cNvSpPr/>
          <p:nvPr/>
        </p:nvSpPr>
        <p:spPr>
          <a:xfrm>
            <a:off x="2928926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8" name="Prostokąt 137"/>
          <p:cNvSpPr/>
          <p:nvPr/>
        </p:nvSpPr>
        <p:spPr>
          <a:xfrm>
            <a:off x="2643174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39" name="Prostokąt 138"/>
          <p:cNvSpPr/>
          <p:nvPr/>
        </p:nvSpPr>
        <p:spPr>
          <a:xfrm>
            <a:off x="2357422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1" name="Prostokąt 140"/>
          <p:cNvSpPr/>
          <p:nvPr/>
        </p:nvSpPr>
        <p:spPr>
          <a:xfrm>
            <a:off x="3500430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2" name="Prostokąt 141"/>
          <p:cNvSpPr/>
          <p:nvPr/>
        </p:nvSpPr>
        <p:spPr>
          <a:xfrm>
            <a:off x="321467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143" name="Prostokąt 142"/>
          <p:cNvSpPr/>
          <p:nvPr/>
        </p:nvSpPr>
        <p:spPr>
          <a:xfrm>
            <a:off x="1071538" y="5214950"/>
            <a:ext cx="500066" cy="3571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0033CC"/>
                </a:solidFill>
              </a:rPr>
              <a:t>14</a:t>
            </a:r>
            <a:endParaRPr lang="pl-PL" b="1" dirty="0">
              <a:solidFill>
                <a:srgbClr val="0033CC"/>
              </a:solidFill>
            </a:endParaRPr>
          </a:p>
        </p:txBody>
      </p:sp>
      <p:sp>
        <p:nvSpPr>
          <p:cNvPr id="136" name="Przycisk akcji: Wstecz lub Poprzedni 135">
            <a:hlinkClick r:id="rId3" action="ppaction://hlinksldjump" highlightClick="1"/>
          </p:cNvPr>
          <p:cNvSpPr/>
          <p:nvPr/>
        </p:nvSpPr>
        <p:spPr>
          <a:xfrm>
            <a:off x="7358082" y="6143644"/>
            <a:ext cx="1214446" cy="428604"/>
          </a:xfrm>
          <a:prstGeom prst="actionButtonBackPreviou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0" name="Rectangle 1"/>
          <p:cNvSpPr>
            <a:spLocks noChangeArrowheads="1"/>
          </p:cNvSpPr>
          <p:nvPr/>
        </p:nvSpPr>
        <p:spPr bwMode="auto">
          <a:xfrm>
            <a:off x="4929190" y="1000108"/>
            <a:ext cx="3929122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0" indent="-4572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pl-PL" sz="1600" dirty="0" smtClean="0">
                <a:latin typeface="Calibri" pitchFamily="34" charset="0"/>
                <a:cs typeface="Times New Roman" pitchFamily="18" charset="0"/>
              </a:rPr>
              <a:t>Najważniejszy składnik człowieka (65%).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Najdrobniejsze odgałęzienia oskrzeli.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Chrząstka zamykająca wejście do krtani.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Część płuc.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Silnie trujący składnik dymu papierosowego.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Gaz usuwany podczas oddychania.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Przestrzenie w kościach czaszki wypełnionej powietrzem.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 action="ppaction://hlinksldjump"/>
              </a:rPr>
              <a:t>Cienka błona otaczająca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Pierwszy odcinek dróg oddechowych.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Wspólny odcinek układu pokarmowego i oddechowego.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 nich zbudowana są płuca.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Inaczej struny głosowe.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Narząd wymiany gazowej.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457200" marR="0" lvl="0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pl-P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Odcinek dróg oddechowych, zbudowany z podkowiastych chrząstek</a:t>
            </a:r>
            <a:r>
              <a:rPr kumimoji="0" lang="pl-PL" sz="105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5" action="ppaction://hlinksldjump"/>
              </a:rPr>
              <a:t>.</a:t>
            </a:r>
            <a:endParaRPr kumimoji="0" lang="pl-PL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7" name="Prostokąt 16"/>
          <p:cNvSpPr/>
          <p:nvPr/>
        </p:nvSpPr>
        <p:spPr>
          <a:xfrm>
            <a:off x="1785918" y="150017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w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1785918" y="178592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e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1785918" y="207167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n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785918" y="264318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y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6" name="Prostokąt 35"/>
          <p:cNvSpPr/>
          <p:nvPr/>
        </p:nvSpPr>
        <p:spPr>
          <a:xfrm>
            <a:off x="1785918" y="292893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l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7" name="Prostokąt 36"/>
          <p:cNvSpPr/>
          <p:nvPr/>
        </p:nvSpPr>
        <p:spPr>
          <a:xfrm>
            <a:off x="1785918" y="321468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a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785918" y="350043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785918" y="235743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>
                <a:solidFill>
                  <a:srgbClr val="FF0000"/>
                </a:solidFill>
              </a:rPr>
              <a:t>t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6" name="Prostokąt 105"/>
          <p:cNvSpPr/>
          <p:nvPr/>
        </p:nvSpPr>
        <p:spPr>
          <a:xfrm>
            <a:off x="1785918" y="378619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7" name="Prostokąt 106"/>
          <p:cNvSpPr/>
          <p:nvPr/>
        </p:nvSpPr>
        <p:spPr>
          <a:xfrm>
            <a:off x="1785918" y="4071942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8" name="Prostokąt 107"/>
          <p:cNvSpPr/>
          <p:nvPr/>
        </p:nvSpPr>
        <p:spPr>
          <a:xfrm>
            <a:off x="1785918" y="4357694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0" name="Prostokąt 109"/>
          <p:cNvSpPr/>
          <p:nvPr/>
        </p:nvSpPr>
        <p:spPr>
          <a:xfrm>
            <a:off x="1785918" y="4929198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11" name="Prostokąt 110"/>
          <p:cNvSpPr/>
          <p:nvPr/>
        </p:nvSpPr>
        <p:spPr>
          <a:xfrm>
            <a:off x="1785918" y="4643446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09" name="Prostokąt 108"/>
          <p:cNvSpPr/>
          <p:nvPr/>
        </p:nvSpPr>
        <p:spPr>
          <a:xfrm>
            <a:off x="1785918" y="5214950"/>
            <a:ext cx="285752" cy="285752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144" name="Symbol zastępczy stopki 14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Autor: Elżbieta Jarębska</a:t>
            </a:r>
            <a:endParaRPr lang="pl-PL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77" grpId="0" animBg="1"/>
      <p:bldP spid="80" grpId="0" animBg="1"/>
      <p:bldP spid="82" grpId="0" animBg="1"/>
      <p:bldP spid="83" grpId="0" animBg="1"/>
      <p:bldP spid="89" grpId="0"/>
      <p:bldP spid="37" grpId="0" animBg="1"/>
    </p:bldLst>
  </p:timing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758</TotalTime>
  <Words>2579</Words>
  <Application>Microsoft Office PowerPoint</Application>
  <PresentationFormat>Pokaz na ekranie (4:3)</PresentationFormat>
  <Paragraphs>1452</Paragraphs>
  <Slides>17</Slides>
  <Notes>16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17</vt:i4>
      </vt:variant>
    </vt:vector>
  </HeadingPairs>
  <TitlesOfParts>
    <vt:vector size="18" baseType="lpstr">
      <vt:lpstr>Motyw pakietu Office</vt:lpstr>
      <vt:lpstr>Slajd 1</vt:lpstr>
      <vt:lpstr>Slajd 2</vt:lpstr>
      <vt:lpstr>Slajd 3</vt:lpstr>
      <vt:lpstr>Slajd 4</vt:lpstr>
      <vt:lpstr>Slajd 5</vt:lpstr>
      <vt:lpstr>Slajd 6</vt:lpstr>
      <vt:lpstr>Slajd 7</vt:lpstr>
      <vt:lpstr>Slajd 8</vt:lpstr>
      <vt:lpstr>Slajd 9</vt:lpstr>
      <vt:lpstr>Slajd 10</vt:lpstr>
      <vt:lpstr>Slajd 11</vt:lpstr>
      <vt:lpstr>Slajd 12</vt:lpstr>
      <vt:lpstr>Slajd 13</vt:lpstr>
      <vt:lpstr>Slajd 14</vt:lpstr>
      <vt:lpstr>Slajd 15</vt:lpstr>
      <vt:lpstr>Slajd 16</vt:lpstr>
      <vt:lpstr>Slajd 17</vt:lpstr>
    </vt:vector>
  </TitlesOfParts>
  <Company>Dom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Slajd 1</dc:title>
  <dc:creator>Jarębski</dc:creator>
  <cp:lastModifiedBy>Ela</cp:lastModifiedBy>
  <cp:revision>86</cp:revision>
  <dcterms:created xsi:type="dcterms:W3CDTF">2010-11-06T08:36:20Z</dcterms:created>
  <dcterms:modified xsi:type="dcterms:W3CDTF">2014-04-28T19:47:46Z</dcterms:modified>
</cp:coreProperties>
</file>

<file path=docProps/thumbnail.jpeg>
</file>